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5" r:id="rId2"/>
    <p:sldId id="330" r:id="rId3"/>
    <p:sldId id="333" r:id="rId4"/>
    <p:sldId id="334" r:id="rId5"/>
    <p:sldId id="335" r:id="rId6"/>
    <p:sldId id="336" r:id="rId7"/>
    <p:sldId id="337" r:id="rId8"/>
    <p:sldId id="338" r:id="rId9"/>
    <p:sldId id="33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8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7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Fleming" userId="161791bae1afb603" providerId="LiveId" clId="{E47B8926-1B06-3349-BEDB-48BBD0B7A399}"/>
    <pc:docChg chg="delSld">
      <pc:chgData name="Jim Fleming" userId="161791bae1afb603" providerId="LiveId" clId="{E47B8926-1B06-3349-BEDB-48BBD0B7A399}" dt="2022-07-31T16:31:55.280" v="0" actId="2696"/>
      <pc:docMkLst>
        <pc:docMk/>
      </pc:docMkLst>
      <pc:sldChg chg="del">
        <pc:chgData name="Jim Fleming" userId="161791bae1afb603" providerId="LiveId" clId="{E47B8926-1B06-3349-BEDB-48BBD0B7A399}" dt="2022-07-31T16:31:55.280" v="0" actId="2696"/>
        <pc:sldMkLst>
          <pc:docMk/>
          <pc:sldMk cId="1195680594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1742-FE4A-DF21-181E-491D220DA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C0981-8082-CA49-DEA3-807299CAD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94BF2-34CD-FA0C-16CE-14759045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C293A-A48F-9F14-FEBE-894F645B3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B0F79-C7E7-0AE2-1B69-287434A7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4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82D2B-C171-0305-E536-913C6D5D8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0C185-8E74-8563-CB07-990521674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BC73F-5519-1200-3175-D0C34988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D47A3-388D-8B5B-F989-645015819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1AFC2-81D2-A57E-D4D9-58367CAD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8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92958A-E03D-FD09-8E0B-12B58D19A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A3111-93B9-1A6C-C915-D972FF7EC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A8FF8-D193-7C3B-98DC-FCEE865A8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F39D-2670-E145-3447-C13DE766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BFD1-CF94-328B-8AC8-3C68AD31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6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DEE3F-81F1-36D6-05ED-4C1AD08D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6BE0-67A8-9042-77E0-E2B54C65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C8BA6-57C3-3BE6-E71F-0F07CCD4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4DDE9-318F-1D3B-F770-2AEBABCB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B864F-99DE-CE95-6C42-8A57C508C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EED6-5F0A-5E80-D460-A31022D1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3A887-E069-0407-20CC-E53AAA20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2482A-C774-9475-B1C9-04A46E80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3F4AC-8D86-735E-BDAF-77A4590C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84EE0-069E-DC5B-33CA-42CFFA7F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7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69B6-7C2B-F01C-896E-9FE72AA5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8EED1-C2A6-97B5-F89D-AA3C58761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92AAC-F8C0-881B-AAD3-3B66422AC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1AF9B-3CB9-E2C2-7AC5-2885B0BD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32DC8-E4BC-46A7-E177-A7B0B464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65A80-BBAB-F60E-A8E3-2C74100B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5DF0-1D20-E5FF-B508-2B30A9696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F7AED-1FB4-360A-048E-D8188425D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D26BD-8098-D414-60D2-6D2D0A885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B491D-D107-CD8E-D881-81F3EC722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82D96-E7B3-45AA-035D-9F9D4D1DC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40F1F-0046-2CE3-FD5B-E207A1D3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31B9A-2D95-11DF-A549-82B505F5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36022-58DE-021E-C010-B1842856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3E17-F2F3-CFCA-C77F-2C4DAE8C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95AF-9808-D98E-B9A7-03458997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1AABD-D582-1A33-DFD7-5B6CF7F7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14ADF-4F77-82D2-3D86-2146A497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9D0E6-B5F0-94E1-C5ED-E9333D4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488CE-BB5B-FE52-D607-1B71F68F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57F63-024A-729F-DF89-A7045A6E1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1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CB3A-0BC4-C0C1-3E64-2FFDC402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F690B-6DEF-744D-FB27-022ED602C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58906-4367-208A-AB83-D2DEC4E0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532B7-438D-77F4-BB53-06683A84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21433-BF79-27F1-59C6-6B83268F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2583B-7CD4-0347-3A50-A9B8B26B8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3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06DB-FBC6-031B-15D6-04822DC44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E1BBC-589A-DCF0-7B98-E5309B836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31858-DF39-6E5F-E36F-46F0A8171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7D5AD-6CCA-0C7F-DDFD-1C358C174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AF4EB-819A-5734-1879-3FD5F64A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34B37-71DC-752F-2EDD-789CC0B6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7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5F399B-FE2D-3620-7923-7C005DF9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A4965-760A-5C01-6DB0-3822BC86F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15F56-A705-EB58-815D-C213F4C9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33E9-E4FE-F046-A28D-7F18E57B41B7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DB01E-EF8F-942F-2955-EDE8D37AA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D455-0AC1-1853-CA0A-E2435C25A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0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0F7FF2C-727C-1F82-45C3-2151B2A44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ooden table&#10;&#10;Description automatically generated">
            <a:extLst>
              <a:ext uri="{FF2B5EF4-FFF2-40B4-BE49-F238E27FC236}">
                <a16:creationId xmlns:a16="http://schemas.microsoft.com/office/drawing/2014/main" id="{DCDD18F8-B760-D14E-9D55-75A286130C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2180" r="8932"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D0E5CF6-B0E8-B94B-95C6-F2BC98C76106}"/>
              </a:ext>
            </a:extLst>
          </p:cNvPr>
          <p:cNvSpPr txBox="1">
            <a:spLocks/>
          </p:cNvSpPr>
          <p:nvPr/>
        </p:nvSpPr>
        <p:spPr>
          <a:xfrm>
            <a:off x="541288" y="1065862"/>
            <a:ext cx="5554711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Welcome to</a:t>
            </a:r>
          </a:p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Our Sunday School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6C94E09-B421-0741-83AD-DD307BFA532E}"/>
              </a:ext>
            </a:extLst>
          </p:cNvPr>
          <p:cNvSpPr txBox="1">
            <a:spLocks/>
          </p:cNvSpPr>
          <p:nvPr/>
        </p:nvSpPr>
        <p:spPr>
          <a:xfrm>
            <a:off x="6726621" y="1065862"/>
            <a:ext cx="4924090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We’ll start at 9:07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C497FE-C1DB-C493-ABBC-80110EAED1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610" y="2286000"/>
            <a:ext cx="25400" cy="22987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E58DA0E-75A3-B2A7-2042-4E5064C73441}"/>
              </a:ext>
            </a:extLst>
          </p:cNvPr>
          <p:cNvSpPr txBox="1">
            <a:spLocks/>
          </p:cNvSpPr>
          <p:nvPr/>
        </p:nvSpPr>
        <p:spPr>
          <a:xfrm>
            <a:off x="541289" y="5462123"/>
            <a:ext cx="11109421" cy="1021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visit OurSundaySchool.com for more about our class</a:t>
            </a:r>
          </a:p>
        </p:txBody>
      </p:sp>
    </p:spTree>
    <p:extLst>
      <p:ext uri="{BB962C8B-B14F-4D97-AF65-F5344CB8AC3E}">
        <p14:creationId xmlns:p14="http://schemas.microsoft.com/office/powerpoint/2010/main" val="258510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Overview of the green book</a:t>
            </a: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History of Philippi</a:t>
            </a: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History of the Philippian church</a:t>
            </a: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Reading Philippians</a:t>
            </a: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Cursory look at themes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2" y="681228"/>
            <a:ext cx="5154168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2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Overview of the green book</a:t>
            </a:r>
          </a:p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History of Philippi</a:t>
            </a:r>
          </a:p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History of the Philippian church</a:t>
            </a:r>
          </a:p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Reading Philippians</a:t>
            </a:r>
          </a:p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Cursory look at themes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2" y="681228"/>
            <a:ext cx="5154168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5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Overview of the green book</a:t>
            </a: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History of Philippi</a:t>
            </a:r>
          </a:p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History of the Philippian church</a:t>
            </a:r>
          </a:p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Reading Philippians</a:t>
            </a:r>
          </a:p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Cursory look at themes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2" y="681228"/>
            <a:ext cx="5154168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24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Overview of the green book</a:t>
            </a:r>
          </a:p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History of Philippi</a:t>
            </a: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History of the Philippian church</a:t>
            </a:r>
          </a:p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Reading Philippians</a:t>
            </a:r>
          </a:p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Cursory look at themes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2" y="681228"/>
            <a:ext cx="5154168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30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Overview of the green book</a:t>
            </a:r>
          </a:p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History of Philippi</a:t>
            </a:r>
          </a:p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History of the Philippian church</a:t>
            </a: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Reading Philippians</a:t>
            </a:r>
          </a:p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Cursory look at themes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2" y="681228"/>
            <a:ext cx="5154168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2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Overview of the green book</a:t>
            </a:r>
          </a:p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History of Philippi</a:t>
            </a:r>
          </a:p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History of the Philippian church</a:t>
            </a:r>
          </a:p>
          <a:p>
            <a:pPr marL="582613" indent="-571500"/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Reading Philippians</a:t>
            </a: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Cursory look at themes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2" y="681228"/>
            <a:ext cx="5154168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001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motif: a recurring theme</a:t>
            </a:r>
          </a:p>
          <a:p>
            <a:pPr marL="582613" indent="-571500"/>
            <a:endParaRPr lang="en-US" sz="44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leitmotif: a recurring theme associated with a particular </a:t>
            </a:r>
            <a:r>
              <a:rPr lang="en-US" sz="4400" b="1" dirty="0">
                <a:solidFill>
                  <a:srgbClr val="FFFF00"/>
                </a:solidFill>
                <a:latin typeface="Avenir Next" panose="020B0503020202020204" pitchFamily="34" charset="0"/>
              </a:rPr>
              <a:t>person</a:t>
            </a:r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, idea, or situation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2" y="681228"/>
            <a:ext cx="10954796" cy="1197864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Closing question: motif or leitmotif?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3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Write down your prayer requests (on the Weekly Update or in the comments)</a:t>
            </a:r>
          </a:p>
          <a:p>
            <a:pPr marL="582613" indent="-571500"/>
            <a:endParaRPr lang="en-US" sz="16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Lean in, engage, and pray for someone not with you</a:t>
            </a:r>
          </a:p>
          <a:p>
            <a:pPr marL="582613" indent="-571500"/>
            <a:endParaRPr lang="en-US" sz="16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Go worship</a:t>
            </a:r>
          </a:p>
          <a:p>
            <a:pPr marL="11113" indent="0">
              <a:buNone/>
            </a:pPr>
            <a:endParaRPr lang="en-US" sz="44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2" y="681228"/>
            <a:ext cx="5154168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Prayer Time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202</Words>
  <Application>Microsoft Macintosh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</vt:lpstr>
      <vt:lpstr>Calibri</vt:lpstr>
      <vt:lpstr>Calibri Light</vt:lpstr>
      <vt:lpstr>Lato</vt:lpstr>
      <vt:lpstr>Office Theme</vt:lpstr>
      <vt:lpstr>PowerPoint Presentation</vt:lpstr>
      <vt:lpstr>Today’s class</vt:lpstr>
      <vt:lpstr>Today’s class</vt:lpstr>
      <vt:lpstr>Today’s class</vt:lpstr>
      <vt:lpstr>Today’s class</vt:lpstr>
      <vt:lpstr>Today’s class</vt:lpstr>
      <vt:lpstr>Today’s class</vt:lpstr>
      <vt:lpstr>Closing question: motif or leitmotif?</vt:lpstr>
      <vt:lpstr>Prayer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Fleming</dc:creator>
  <cp:lastModifiedBy>Jim Fleming</cp:lastModifiedBy>
  <cp:revision>1</cp:revision>
  <dcterms:created xsi:type="dcterms:W3CDTF">2022-07-16T19:21:48Z</dcterms:created>
  <dcterms:modified xsi:type="dcterms:W3CDTF">2022-07-31T16:31:57Z</dcterms:modified>
</cp:coreProperties>
</file>